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92" r:id="rId34"/>
    <p:sldId id="293" r:id="rId35"/>
    <p:sldId id="294" r:id="rId36"/>
    <p:sldId id="295" r:id="rId37"/>
    <p:sldId id="288" r:id="rId38"/>
    <p:sldId id="289" r:id="rId39"/>
    <p:sldId id="290" r:id="rId40"/>
    <p:sldId id="291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196B3-B411-4BAD-9248-F725C6A71025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88809-272F-443F-8EEB-387BA06A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1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44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0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94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18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9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84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6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24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9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6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7BBA8-0FDD-486E-9DE1-F4F452DFD95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3C7D8-76D0-492C-8901-1F7CB64FA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50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操作系统最终展示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张延慈</a:t>
            </a:r>
            <a:endParaRPr lang="en-US" altLang="zh-CN" dirty="0" smtClean="0"/>
          </a:p>
          <a:p>
            <a:r>
              <a:rPr lang="zh-CN" altLang="en-US" dirty="0"/>
              <a:t>同</a:t>
            </a:r>
            <a:r>
              <a:rPr lang="zh-CN" altLang="en-US" dirty="0" smtClean="0"/>
              <a:t>组：张童 陆宇霄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341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4"/>
          <a:stretch/>
        </p:blipFill>
        <p:spPr>
          <a:xfrm>
            <a:off x="838200" y="1745672"/>
            <a:ext cx="7662693" cy="42963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30313" y="3404692"/>
            <a:ext cx="2394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根据切换算法选择至优先级最高的</a:t>
            </a:r>
            <a:r>
              <a:rPr lang="en-US" altLang="zh-CN" dirty="0" smtClean="0"/>
              <a:t>2</a:t>
            </a:r>
            <a:r>
              <a:rPr lang="zh-CN" altLang="en-US" dirty="0" smtClean="0"/>
              <a:t>进程，并显示寄存器中信息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66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0810"/>
            <a:ext cx="7724268" cy="43513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41723" y="3049316"/>
            <a:ext cx="24799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以</a:t>
            </a:r>
            <a:r>
              <a:rPr lang="en-US" altLang="zh-CN" dirty="0"/>
              <a:t>2</a:t>
            </a:r>
            <a:r>
              <a:rPr lang="zh-CN" altLang="en-US" dirty="0" smtClean="0"/>
              <a:t>进程为父进程创建子进程</a:t>
            </a:r>
            <a:r>
              <a:rPr lang="en-US" altLang="zh-CN" dirty="0"/>
              <a:t>3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图为正在创建并加入进程树的过程。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56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09365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99122" y="3404692"/>
            <a:ext cx="2103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进程切换，把</a:t>
            </a:r>
            <a:r>
              <a:rPr lang="en-US" altLang="zh-CN" dirty="0" smtClean="0"/>
              <a:t>2</a:t>
            </a:r>
            <a:r>
              <a:rPr lang="zh-CN" altLang="en-US" dirty="0" smtClean="0"/>
              <a:t>进程从被选中的状态变为僵尸状态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84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19286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71524" y="3266192"/>
            <a:ext cx="2517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</a:t>
            </a:r>
            <a:r>
              <a:rPr lang="en-US" altLang="zh-CN" dirty="0" smtClean="0"/>
              <a:t>3</a:t>
            </a:r>
            <a:r>
              <a:rPr lang="zh-CN" altLang="en-US" dirty="0" smtClean="0"/>
              <a:t>进程，并把</a:t>
            </a:r>
            <a:r>
              <a:rPr lang="en-US" altLang="zh-CN" dirty="0" smtClean="0"/>
              <a:t>3</a:t>
            </a:r>
            <a:r>
              <a:rPr lang="zh-CN" altLang="en-US" dirty="0" smtClean="0"/>
              <a:t>进程的父亲变为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输出寄存器的信息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88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06431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26997" y="3543191"/>
            <a:ext cx="224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</a:t>
            </a:r>
            <a:r>
              <a:rPr lang="en-US" altLang="zh-CN" dirty="0" smtClean="0"/>
              <a:t>1</a:t>
            </a:r>
            <a:r>
              <a:rPr lang="zh-CN" altLang="en-US" dirty="0" smtClean="0"/>
              <a:t>进程，为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进程空间回收做准备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33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21609" cy="43442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34586" y="3813064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回收</a:t>
            </a:r>
            <a:r>
              <a:rPr lang="en-US" altLang="zh-CN" dirty="0" smtClean="0"/>
              <a:t>2</a:t>
            </a:r>
            <a:r>
              <a:rPr lang="zh-CN" altLang="en-US" dirty="0" smtClean="0"/>
              <a:t>进程空间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79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06431" cy="4351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44495" y="2989194"/>
            <a:ext cx="2409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1</a:t>
            </a:r>
            <a:r>
              <a:rPr lang="zh-CN" altLang="en-US" dirty="0" smtClean="0"/>
              <a:t>进程为父进程创建子进程</a:t>
            </a:r>
            <a:r>
              <a:rPr lang="en-US" altLang="zh-CN" dirty="0"/>
              <a:t>4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图为正在创建并加入进程树的过程。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28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0705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59734" y="3404692"/>
            <a:ext cx="2394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根据切换算法选择至优先级最高的</a:t>
            </a:r>
            <a:r>
              <a:rPr lang="en-US" altLang="zh-CN" dirty="0"/>
              <a:t>4</a:t>
            </a:r>
            <a:r>
              <a:rPr lang="zh-CN" altLang="en-US" dirty="0" smtClean="0"/>
              <a:t>进程，并显示寄存器中信息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10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06431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4495" y="2989194"/>
            <a:ext cx="2409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</a:t>
            </a:r>
            <a:r>
              <a:rPr lang="en-US" altLang="zh-CN" dirty="0"/>
              <a:t>4</a:t>
            </a:r>
            <a:r>
              <a:rPr lang="zh-CN" altLang="en-US" dirty="0" smtClean="0"/>
              <a:t>进程为父进程创建子进程</a:t>
            </a:r>
            <a:r>
              <a:rPr lang="en-US" altLang="zh-CN" dirty="0" smtClean="0"/>
              <a:t>5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图为正在创建并加入进程树的过程。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448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27154" cy="4351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59734" y="2989194"/>
            <a:ext cx="2394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根据切换算法选择至优先级最高的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进程，</a:t>
            </a:r>
            <a:endParaRPr lang="en-US" altLang="zh-CN" dirty="0"/>
          </a:p>
          <a:p>
            <a:r>
              <a:rPr lang="zh-CN" altLang="en-US" dirty="0" smtClean="0"/>
              <a:t>将</a:t>
            </a:r>
            <a:r>
              <a:rPr lang="en-US" altLang="zh-CN" dirty="0" smtClean="0"/>
              <a:t>4</a:t>
            </a:r>
            <a:r>
              <a:rPr lang="zh-CN" altLang="en-US" dirty="0" smtClean="0"/>
              <a:t>进程设置成不可中断等待状态，并显示切换原因以及寄存器中信息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01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小组最终完成任务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小组输出进程的初始化、进程的创建与销毁、进程切换的全部数据</a:t>
            </a:r>
            <a:endParaRPr lang="en-US" altLang="zh-CN" dirty="0" smtClean="0"/>
          </a:p>
          <a:p>
            <a:r>
              <a:rPr lang="zh-CN" altLang="en-US" dirty="0" smtClean="0"/>
              <a:t>分析数据并筛选可视化时需要的数据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可视化进程初始化、</a:t>
            </a:r>
            <a:r>
              <a:rPr lang="zh-CN" altLang="en-US" dirty="0" smtClean="0"/>
              <a:t>进程的创建与销毁、进程切换的过程，做成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分钟左右的视频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539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78097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65377" y="3404692"/>
            <a:ext cx="2103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进程切换，把</a:t>
            </a:r>
            <a:r>
              <a:rPr lang="en-US" altLang="zh-CN" dirty="0"/>
              <a:t>5</a:t>
            </a:r>
            <a:r>
              <a:rPr lang="zh-CN" altLang="en-US" dirty="0" smtClean="0"/>
              <a:t>进程从被选中的状态变为僵尸状态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77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71631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26502" y="3543191"/>
            <a:ext cx="224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</a:t>
            </a:r>
            <a:r>
              <a:rPr lang="en-US" altLang="zh-CN" dirty="0"/>
              <a:t>4</a:t>
            </a:r>
            <a:r>
              <a:rPr lang="zh-CN" altLang="en-US" dirty="0" smtClean="0"/>
              <a:t>进程，为</a:t>
            </a:r>
            <a:r>
              <a:rPr lang="en-US" altLang="zh-CN" dirty="0"/>
              <a:t>5</a:t>
            </a:r>
            <a:r>
              <a:rPr lang="zh-CN" altLang="en-US" dirty="0" smtClean="0"/>
              <a:t>进程空间回收做准备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4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76721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84215" y="3681691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回收</a:t>
            </a:r>
            <a:r>
              <a:rPr lang="en-US" altLang="zh-CN" dirty="0"/>
              <a:t>5</a:t>
            </a:r>
            <a:r>
              <a:rPr lang="zh-CN" altLang="en-US" dirty="0" smtClean="0"/>
              <a:t>进程空间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475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98521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44742" y="3266192"/>
            <a:ext cx="250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此时系统开机时的所有进程已经执行完毕，选中</a:t>
            </a:r>
            <a:r>
              <a:rPr lang="en-US" altLang="zh-CN" dirty="0" smtClean="0"/>
              <a:t>0</a:t>
            </a:r>
            <a:r>
              <a:rPr lang="zh-CN" altLang="en-US" dirty="0" smtClean="0"/>
              <a:t>进程进入</a:t>
            </a:r>
            <a:r>
              <a:rPr lang="en-US" altLang="zh-CN" dirty="0" smtClean="0"/>
              <a:t>idle</a:t>
            </a:r>
            <a:r>
              <a:rPr lang="zh-CN" altLang="en-US" dirty="0" smtClean="0"/>
              <a:t>状态，等待有新的进程加入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54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为了创建新的进程，在</a:t>
            </a:r>
            <a:r>
              <a:rPr lang="en-US" altLang="zh-CN" dirty="0" err="1" smtClean="0"/>
              <a:t>qemu</a:t>
            </a:r>
            <a:r>
              <a:rPr lang="zh-CN" altLang="en-US" dirty="0" smtClean="0"/>
              <a:t>中输出指令</a:t>
            </a:r>
            <a:r>
              <a:rPr lang="en-US" altLang="zh-CN" dirty="0" smtClean="0"/>
              <a:t>cd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ls</a:t>
            </a:r>
            <a:r>
              <a:rPr lang="zh-CN" altLang="en-US" dirty="0" smtClean="0"/>
              <a:t>，发现</a:t>
            </a:r>
            <a:r>
              <a:rPr lang="en-US" altLang="zh-CN" dirty="0" smtClean="0"/>
              <a:t>cd</a:t>
            </a:r>
            <a:r>
              <a:rPr lang="zh-CN" altLang="en-US" dirty="0" smtClean="0"/>
              <a:t>可以创建一个进程，</a:t>
            </a:r>
            <a:r>
              <a:rPr lang="en-US" altLang="zh-CN" dirty="0" smtClean="0"/>
              <a:t>ls</a:t>
            </a:r>
            <a:r>
              <a:rPr lang="zh-CN" altLang="en-US" dirty="0" smtClean="0"/>
              <a:t>可以创建两个进程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306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07900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77745" y="2989194"/>
            <a:ext cx="2309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</a:t>
            </a:r>
            <a:r>
              <a:rPr lang="en-US" altLang="zh-CN" dirty="0" smtClean="0"/>
              <a:t>cd</a:t>
            </a:r>
            <a:r>
              <a:rPr lang="zh-CN" altLang="en-US" dirty="0" smtClean="0"/>
              <a:t>，即将创建以</a:t>
            </a:r>
            <a:r>
              <a:rPr lang="en-US" altLang="zh-CN" dirty="0" smtClean="0"/>
              <a:t>4</a:t>
            </a:r>
            <a:r>
              <a:rPr lang="zh-CN" altLang="en-US" dirty="0" smtClean="0"/>
              <a:t>进程为父进程创建新的进程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选中</a:t>
            </a:r>
            <a:r>
              <a:rPr lang="en-US" altLang="zh-CN" dirty="0" smtClean="0"/>
              <a:t>4</a:t>
            </a:r>
            <a:r>
              <a:rPr lang="zh-CN" altLang="en-US" dirty="0" smtClean="0"/>
              <a:t>进程，并输出相关信息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031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19286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4495" y="2850694"/>
            <a:ext cx="2409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</a:t>
            </a:r>
            <a:r>
              <a:rPr lang="en-US" altLang="zh-CN" dirty="0"/>
              <a:t>4</a:t>
            </a:r>
            <a:r>
              <a:rPr lang="zh-CN" altLang="en-US" dirty="0" smtClean="0"/>
              <a:t>进程为父进程创建子进程</a:t>
            </a:r>
            <a:r>
              <a:rPr lang="en-US" altLang="zh-CN" dirty="0" smtClean="0"/>
              <a:t>6</a:t>
            </a:r>
            <a:r>
              <a:rPr lang="zh-CN" altLang="en-US" dirty="0" smtClean="0"/>
              <a:t>进程，及</a:t>
            </a:r>
            <a:r>
              <a:rPr lang="en-US" altLang="zh-CN" dirty="0" smtClean="0"/>
              <a:t>cd</a:t>
            </a:r>
            <a:r>
              <a:rPr lang="zh-CN" altLang="en-US" dirty="0" smtClean="0"/>
              <a:t>命令创建的进程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图为正在创建并加入进程树的过程。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91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2141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59734" y="2850694"/>
            <a:ext cx="2394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根据切换算法选择至优先级最高的</a:t>
            </a:r>
            <a:r>
              <a:rPr lang="en-US" altLang="zh-CN" dirty="0"/>
              <a:t>6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将</a:t>
            </a:r>
            <a:r>
              <a:rPr lang="en-US" altLang="zh-CN" dirty="0" smtClean="0"/>
              <a:t>4</a:t>
            </a:r>
            <a:r>
              <a:rPr lang="zh-CN" altLang="en-US" dirty="0" smtClean="0"/>
              <a:t>进程设置成不可中断等待状态，并显示切换原因以及寄存器中信息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156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58700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65377" y="3404692"/>
            <a:ext cx="2103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</a:t>
            </a:r>
            <a:r>
              <a:rPr lang="zh-CN" altLang="en-US" dirty="0" smtClean="0"/>
              <a:t>完</a:t>
            </a:r>
            <a:r>
              <a:rPr lang="en-US" altLang="zh-CN" dirty="0" smtClean="0"/>
              <a:t>cd</a:t>
            </a:r>
            <a:r>
              <a:rPr lang="zh-CN" altLang="en-US" dirty="0" smtClean="0"/>
              <a:t>后，把</a:t>
            </a:r>
            <a:r>
              <a:rPr lang="en-US" altLang="zh-CN" dirty="0" smtClean="0"/>
              <a:t>6</a:t>
            </a:r>
            <a:r>
              <a:rPr lang="zh-CN" altLang="en-US" dirty="0" smtClean="0"/>
              <a:t>进程从被选中的状态变为僵尸状态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7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7142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26502" y="3543191"/>
            <a:ext cx="224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</a:t>
            </a:r>
            <a:r>
              <a:rPr lang="en-US" altLang="zh-CN" dirty="0"/>
              <a:t>4</a:t>
            </a:r>
            <a:r>
              <a:rPr lang="zh-CN" altLang="en-US" dirty="0" smtClean="0"/>
              <a:t>进程，为</a:t>
            </a:r>
            <a:r>
              <a:rPr lang="en-US" altLang="zh-CN" dirty="0" smtClean="0"/>
              <a:t>6</a:t>
            </a:r>
            <a:r>
              <a:rPr lang="zh-CN" altLang="en-US" dirty="0" smtClean="0"/>
              <a:t>进程空间回收做准备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66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个人完成任务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输出进程切换数据，如：进程切换的原因、进程被选中的原因及优先级、进程切换时寄存器内信息的变化以及进程切换当前的进程树。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可视化以上信息及进程创建、销毁在进程树上的体现，工作量大约</a:t>
            </a:r>
            <a:r>
              <a:rPr lang="en-US" altLang="zh-CN" dirty="0" smtClean="0"/>
              <a:t>1800</a:t>
            </a:r>
            <a:r>
              <a:rPr lang="zh-CN" altLang="en-US" dirty="0" smtClean="0"/>
              <a:t>行代码左右。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5209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95064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84215" y="3681691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回收</a:t>
            </a:r>
            <a:r>
              <a:rPr lang="en-US" altLang="zh-CN" dirty="0" smtClean="0"/>
              <a:t>6</a:t>
            </a:r>
            <a:r>
              <a:rPr lang="zh-CN" altLang="en-US" dirty="0" smtClean="0"/>
              <a:t>进程空间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919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98521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44742" y="3266192"/>
            <a:ext cx="250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执行完毕</a:t>
            </a:r>
            <a:r>
              <a:rPr lang="en-US" altLang="zh-CN" dirty="0" smtClean="0"/>
              <a:t>cd</a:t>
            </a:r>
            <a:r>
              <a:rPr lang="zh-CN" altLang="en-US" dirty="0" smtClean="0"/>
              <a:t>的所有进程，再次选中</a:t>
            </a:r>
            <a:r>
              <a:rPr lang="en-US" altLang="zh-CN" dirty="0" smtClean="0"/>
              <a:t>0</a:t>
            </a:r>
            <a:r>
              <a:rPr lang="zh-CN" altLang="en-US" dirty="0" smtClean="0"/>
              <a:t>进程进入</a:t>
            </a:r>
            <a:r>
              <a:rPr lang="en-US" altLang="zh-CN" dirty="0" smtClean="0"/>
              <a:t>idle</a:t>
            </a:r>
            <a:r>
              <a:rPr lang="zh-CN" altLang="en-US" dirty="0" smtClean="0"/>
              <a:t>状态，等待有新的进程加入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470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17831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11243" y="2989194"/>
            <a:ext cx="2309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</a:t>
            </a:r>
            <a:r>
              <a:rPr lang="en-US" altLang="zh-CN" dirty="0"/>
              <a:t>ls</a:t>
            </a:r>
            <a:r>
              <a:rPr lang="zh-CN" altLang="en-US" dirty="0" smtClean="0"/>
              <a:t>，即将创建以</a:t>
            </a:r>
            <a:r>
              <a:rPr lang="en-US" altLang="zh-CN" dirty="0" smtClean="0"/>
              <a:t>4</a:t>
            </a:r>
            <a:r>
              <a:rPr lang="zh-CN" altLang="en-US" dirty="0" smtClean="0"/>
              <a:t>进程为父进程创建新的进程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选中</a:t>
            </a:r>
            <a:r>
              <a:rPr lang="en-US" altLang="zh-CN" dirty="0" smtClean="0"/>
              <a:t>4</a:t>
            </a:r>
            <a:r>
              <a:rPr lang="zh-CN" altLang="en-US" dirty="0" smtClean="0"/>
              <a:t>进程，并输出相关信息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949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44995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26237" y="3543191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ls</a:t>
            </a:r>
            <a:r>
              <a:rPr lang="zh-CN" altLang="en-US" dirty="0" smtClean="0"/>
              <a:t>的第一个进程</a:t>
            </a:r>
            <a:r>
              <a:rPr lang="en-US" altLang="zh-CN" dirty="0" smtClean="0"/>
              <a:t>——7</a:t>
            </a:r>
            <a:r>
              <a:rPr lang="zh-CN" altLang="en-US" dirty="0" smtClean="0"/>
              <a:t>进程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995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59734" y="2850694"/>
            <a:ext cx="2394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根据切换算法选择至优先级最高的</a:t>
            </a:r>
            <a:r>
              <a:rPr lang="en-US" altLang="zh-CN" dirty="0"/>
              <a:t>7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将</a:t>
            </a:r>
            <a:r>
              <a:rPr lang="en-US" altLang="zh-CN" dirty="0" smtClean="0"/>
              <a:t>4</a:t>
            </a:r>
            <a:r>
              <a:rPr lang="zh-CN" altLang="en-US" dirty="0" smtClean="0"/>
              <a:t>进程设置成不可中断等待状态，并显示切换原因以及寄存器中信息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679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1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203" y="4442563"/>
            <a:ext cx="3987229" cy="2235768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784688" y="2657517"/>
            <a:ext cx="568145" cy="263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5400000">
            <a:off x="7126300" y="4038635"/>
            <a:ext cx="440231" cy="255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08039" y="5170522"/>
            <a:ext cx="1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销毁回收</a:t>
            </a:r>
            <a:r>
              <a:rPr lang="en-US" altLang="zh-CN" dirty="0"/>
              <a:t>7</a:t>
            </a:r>
            <a:r>
              <a:rPr lang="zh-CN" altLang="en-US" dirty="0" smtClean="0"/>
              <a:t>进程</a:t>
            </a:r>
            <a:endParaRPr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830" y="1690688"/>
            <a:ext cx="3942727" cy="22155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959" b="1"/>
          <a:stretch/>
        </p:blipFill>
        <p:spPr>
          <a:xfrm>
            <a:off x="5428203" y="1684916"/>
            <a:ext cx="3948553" cy="22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88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17831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4247" y="3404692"/>
            <a:ext cx="2309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</a:t>
            </a:r>
            <a:r>
              <a:rPr lang="en-US" altLang="zh-CN" dirty="0" smtClean="0"/>
              <a:t>4</a:t>
            </a:r>
            <a:r>
              <a:rPr lang="zh-CN" altLang="en-US" dirty="0" smtClean="0"/>
              <a:t>进程，准备创建</a:t>
            </a:r>
            <a:r>
              <a:rPr lang="en-US" altLang="zh-CN" dirty="0" smtClean="0"/>
              <a:t>ls</a:t>
            </a:r>
            <a:r>
              <a:rPr lang="zh-CN" altLang="en-US" dirty="0" smtClean="0"/>
              <a:t>的第二个进程</a:t>
            </a:r>
            <a:r>
              <a:rPr lang="en-US" altLang="zh-CN" dirty="0" smtClean="0"/>
              <a:t>8</a:t>
            </a:r>
            <a:r>
              <a:rPr lang="zh-CN" altLang="en-US" dirty="0" smtClean="0"/>
              <a:t>进程，并输出相关信息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131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29265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26237" y="3543191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ls</a:t>
            </a:r>
            <a:r>
              <a:rPr lang="zh-CN" altLang="en-US" dirty="0" smtClean="0"/>
              <a:t>的第二个进程</a:t>
            </a:r>
            <a:r>
              <a:rPr lang="en-US" altLang="zh-CN" dirty="0" smtClean="0"/>
              <a:t>——8</a:t>
            </a:r>
            <a:r>
              <a:rPr lang="zh-CN" altLang="en-US" dirty="0" smtClean="0"/>
              <a:t>进程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679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47188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59734" y="2850694"/>
            <a:ext cx="2394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根据切换算法选择至优先级最高的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将</a:t>
            </a:r>
            <a:r>
              <a:rPr lang="en-US" altLang="zh-CN" dirty="0" smtClean="0"/>
              <a:t>4</a:t>
            </a:r>
            <a:r>
              <a:rPr lang="zh-CN" altLang="en-US" dirty="0" smtClean="0"/>
              <a:t>进程设置成不可中断等待状态，并显示切换原因以及寄存器中信息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099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09795" cy="21996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27" y="1690689"/>
            <a:ext cx="3913779" cy="21996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27" y="4442563"/>
            <a:ext cx="3913779" cy="219458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784688" y="2657517"/>
            <a:ext cx="568145" cy="263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5400000">
            <a:off x="7126300" y="4038635"/>
            <a:ext cx="440231" cy="255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08039" y="5170522"/>
            <a:ext cx="1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销毁回收</a:t>
            </a:r>
            <a:r>
              <a:rPr lang="en-US" altLang="zh-CN" dirty="0" smtClean="0"/>
              <a:t>8</a:t>
            </a:r>
            <a:r>
              <a:rPr lang="zh-CN" altLang="en-US" dirty="0" smtClean="0"/>
              <a:t>进程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28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输出数据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589" y="2278860"/>
            <a:ext cx="9304762" cy="32952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2589" y="1571105"/>
            <a:ext cx="483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以下为其中一个进程切换时输出的信息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257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创建进程时，会先切换至要创建的进程的父进程，然后创建进程，执行进程</a:t>
            </a:r>
            <a:endParaRPr lang="en-US" altLang="zh-CN" dirty="0" smtClean="0"/>
          </a:p>
          <a:p>
            <a:r>
              <a:rPr lang="zh-CN" altLang="en-US" dirty="0" smtClean="0"/>
              <a:t>执行进程时，按照进程切换的算法，不停切换进程，直至该进程运行完毕</a:t>
            </a:r>
            <a:endParaRPr lang="en-US" altLang="zh-CN" dirty="0" smtClean="0"/>
          </a:p>
          <a:p>
            <a:r>
              <a:rPr lang="zh-CN" altLang="en-US" dirty="0" smtClean="0"/>
              <a:t>结束进程时，先把要终止的进程设置为僵尸状态，如果它有子进程，把子进程的父亲设置到其他进程上，然后选中要终止的进程的父进程，为进程回收做准备，最后回收该进程的内存空间。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815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经验和教训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小组合作时要统一系统版本，我们小组合起进程创建与进程切换的数据时发现版本不统一，输出的数据不一样，统一版本后又重新输出了一遍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要尝试多种可视化工具，小组本来选择使用</a:t>
            </a:r>
            <a:r>
              <a:rPr lang="en-US" altLang="zh-CN" dirty="0" err="1" smtClean="0"/>
              <a:t>PyQt</a:t>
            </a:r>
            <a:r>
              <a:rPr lang="zh-CN" altLang="en-US" dirty="0" smtClean="0"/>
              <a:t>来可视化，但是由于与系统交互比较困难，所以</a:t>
            </a:r>
            <a:r>
              <a:rPr lang="en-US" altLang="zh-CN" dirty="0" err="1" smtClean="0"/>
              <a:t>PyQt</a:t>
            </a:r>
            <a:r>
              <a:rPr lang="zh-CN" altLang="en-US" dirty="0" smtClean="0"/>
              <a:t>失去了优势，重新选择了比较直观、方便做成视频展示的</a:t>
            </a:r>
            <a:r>
              <a:rPr lang="en-US" altLang="zh-CN" dirty="0" smtClean="0"/>
              <a:t>processing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669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小组最终视频</a:t>
            </a:r>
            <a:endParaRPr lang="zh-CN" altLang="en-US" dirty="0"/>
          </a:p>
        </p:txBody>
      </p:sp>
      <p:pic>
        <p:nvPicPr>
          <p:cNvPr id="4" name="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9218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884" y="365125"/>
            <a:ext cx="11037916" cy="1325563"/>
          </a:xfrm>
        </p:spPr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84" y="1750811"/>
            <a:ext cx="7761498" cy="4351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29352" y="1690688"/>
            <a:ext cx="3258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可视化的主要界面包括五部分：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左边是按照进程切换的顺序绘制的进程树，进程树表明进程的父子关系以及各个进程的</a:t>
            </a:r>
            <a:r>
              <a:rPr lang="en-US" altLang="zh-CN" dirty="0" err="1" smtClean="0"/>
              <a:t>pid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左下部是进程五个状态的图例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中间上部是使执行图示的进程切换的进程的指令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中间下部是进程切换的信息，以及被选中进程的优先级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右部是进程切换对寄存器进行的压栈、保存原有状态的信息。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56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10" y="1542992"/>
            <a:ext cx="4990476" cy="752381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780010" y="2793077"/>
            <a:ext cx="10515600" cy="245286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err="1" smtClean="0"/>
              <a:t>linux</a:t>
            </a:r>
            <a:r>
              <a:rPr lang="zh-CN" altLang="en-US" dirty="0" smtClean="0"/>
              <a:t>系统中，一个进程有</a:t>
            </a:r>
            <a:r>
              <a:rPr lang="en-US" altLang="zh-CN" dirty="0" smtClean="0"/>
              <a:t>5</a:t>
            </a:r>
            <a:r>
              <a:rPr lang="zh-CN" altLang="en-US" dirty="0" smtClean="0"/>
              <a:t>种可能状态，在</a:t>
            </a:r>
            <a:r>
              <a:rPr lang="en-US" altLang="zh-CN" dirty="0" err="1" smtClean="0"/>
              <a:t>sched.c</a:t>
            </a:r>
            <a:r>
              <a:rPr lang="zh-CN" altLang="en-US" dirty="0" smtClean="0"/>
              <a:t>第</a:t>
            </a:r>
            <a:r>
              <a:rPr lang="en-US" altLang="zh-CN" dirty="0" smtClean="0"/>
              <a:t>19</a:t>
            </a:r>
            <a:r>
              <a:rPr lang="zh-CN" altLang="en-US" dirty="0" smtClean="0"/>
              <a:t>行处定义了状态的标识：</a:t>
            </a:r>
            <a:endParaRPr lang="en-US" altLang="zh-CN" dirty="0" smtClean="0"/>
          </a:p>
          <a:p>
            <a:r>
              <a:rPr lang="en-US" altLang="zh-CN" dirty="0" smtClean="0"/>
              <a:t>#define TASK_RUNNING	0	// </a:t>
            </a:r>
            <a:r>
              <a:rPr lang="zh-CN" altLang="en-US" dirty="0" smtClean="0"/>
              <a:t>正在运行或可被运行状态</a:t>
            </a:r>
            <a:endParaRPr lang="en-US" altLang="zh-CN" dirty="0" smtClean="0"/>
          </a:p>
          <a:p>
            <a:r>
              <a:rPr lang="en-US" altLang="zh-CN" dirty="0" smtClean="0"/>
              <a:t>#define TASK_INTERRUPTIBLE	1	// </a:t>
            </a:r>
            <a:r>
              <a:rPr lang="zh-CN" altLang="en-US" dirty="0" smtClean="0"/>
              <a:t>可被中断睡眠状态</a:t>
            </a:r>
            <a:endParaRPr lang="en-US" altLang="zh-CN" dirty="0" smtClean="0"/>
          </a:p>
          <a:p>
            <a:r>
              <a:rPr lang="en-US" altLang="zh-CN" dirty="0" smtClean="0"/>
              <a:t>#define </a:t>
            </a:r>
            <a:r>
              <a:rPr lang="en-US" altLang="zh-CN" dirty="0" smtClean="0"/>
              <a:t>TASK_UNINTERRUPTIBLE	2	// </a:t>
            </a:r>
            <a:r>
              <a:rPr lang="zh-CN" altLang="en-US" dirty="0" smtClean="0"/>
              <a:t>不可中断睡眠状态</a:t>
            </a:r>
            <a:endParaRPr lang="en-US" altLang="zh-CN" dirty="0" smtClean="0"/>
          </a:p>
          <a:p>
            <a:r>
              <a:rPr lang="en-US" altLang="zh-CN" dirty="0" smtClean="0"/>
              <a:t>#define TASK_ZOMBIE	3	// </a:t>
            </a:r>
            <a:r>
              <a:rPr lang="zh-CN" altLang="en-US" dirty="0" smtClean="0"/>
              <a:t>僵死状态</a:t>
            </a:r>
            <a:endParaRPr lang="en-US" altLang="zh-CN" dirty="0" smtClean="0"/>
          </a:p>
          <a:p>
            <a:r>
              <a:rPr lang="en-US" altLang="zh-CN" dirty="0" smtClean="0"/>
              <a:t>#define TASK_STOPPED	4	// </a:t>
            </a:r>
            <a:r>
              <a:rPr lang="zh-CN" altLang="en-US" dirty="0" smtClean="0"/>
              <a:t>停止状态</a:t>
            </a:r>
            <a:endParaRPr lang="en-US" altLang="zh-CN" dirty="0" smtClean="0"/>
          </a:p>
          <a:p>
            <a:r>
              <a:rPr lang="zh-CN" altLang="en-US" dirty="0" smtClean="0"/>
              <a:t>其中，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状态在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 0.11</a:t>
            </a:r>
            <a:r>
              <a:rPr lang="zh-CN" altLang="en-US" dirty="0" smtClean="0"/>
              <a:t>中没有使用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525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1" y="306936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7" t="14401" r="787" b="14342"/>
          <a:stretch/>
        </p:blipFill>
        <p:spPr>
          <a:xfrm>
            <a:off x="289561" y="1632499"/>
            <a:ext cx="7764087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95607" y="2792505"/>
            <a:ext cx="2709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最初的进程信息是开机时默认创建的</a:t>
            </a:r>
            <a:r>
              <a:rPr lang="en-US" altLang="zh-CN" dirty="0" smtClean="0"/>
              <a:t>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5</a:t>
            </a:r>
            <a:r>
              <a:rPr lang="zh-CN" altLang="en-US" dirty="0" smtClean="0"/>
              <a:t>共六个进程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图为零进程被创建，并显示在进程树中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46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1" y="306936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487294" y="2722985"/>
            <a:ext cx="2709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图为</a:t>
            </a:r>
            <a:r>
              <a:rPr lang="zh-CN" altLang="en-US" dirty="0"/>
              <a:t>切换</a:t>
            </a:r>
            <a:r>
              <a:rPr lang="zh-CN" altLang="en-US" dirty="0" smtClean="0"/>
              <a:t>成</a:t>
            </a:r>
            <a:r>
              <a:rPr lang="en-US" altLang="zh-CN" dirty="0" smtClean="0"/>
              <a:t>1</a:t>
            </a:r>
            <a:r>
              <a:rPr lang="zh-CN" altLang="en-US" dirty="0" smtClean="0"/>
              <a:t>进程的状态，进程信息表里有按照算法选中的</a:t>
            </a:r>
            <a:r>
              <a:rPr lang="en-US" altLang="zh-CN" dirty="0" smtClean="0"/>
              <a:t>1</a:t>
            </a:r>
            <a:r>
              <a:rPr lang="zh-CN" altLang="en-US" dirty="0" smtClean="0"/>
              <a:t>进程的优先级，以及此时进程切换的原因。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寄存器信息中显示压入栈中的信息，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1" y="1506132"/>
            <a:ext cx="7914387" cy="44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188"/>
            <a:ext cx="7737142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10996" y="3165694"/>
            <a:ext cx="2409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1</a:t>
            </a:r>
            <a:r>
              <a:rPr lang="zh-CN" altLang="en-US" dirty="0" smtClean="0"/>
              <a:t>进程为父进程创建子进程</a:t>
            </a:r>
            <a:r>
              <a:rPr lang="en-US" altLang="zh-CN" dirty="0" smtClean="0"/>
              <a:t>2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图为正在创建并加入进程树的过程。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06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1070</Words>
  <Application>Microsoft Office PowerPoint</Application>
  <PresentationFormat>宽屏</PresentationFormat>
  <Paragraphs>135</Paragraphs>
  <Slides>42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等线</vt:lpstr>
      <vt:lpstr>等线 Light</vt:lpstr>
      <vt:lpstr>Arial</vt:lpstr>
      <vt:lpstr>Office 主题​​</vt:lpstr>
      <vt:lpstr>操作系统最终展示</vt:lpstr>
      <vt:lpstr>小组最终完成任务</vt:lpstr>
      <vt:lpstr>个人完成任务</vt:lpstr>
      <vt:lpstr>输出数据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可视化</vt:lpstr>
      <vt:lpstr>总结</vt:lpstr>
      <vt:lpstr>经验和教训</vt:lpstr>
      <vt:lpstr>小组最终视频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操作系统最终展示</dc:title>
  <dc:creator>张 延慈</dc:creator>
  <cp:lastModifiedBy>张 延慈</cp:lastModifiedBy>
  <cp:revision>16</cp:revision>
  <dcterms:created xsi:type="dcterms:W3CDTF">2019-01-08T11:53:05Z</dcterms:created>
  <dcterms:modified xsi:type="dcterms:W3CDTF">2019-01-08T14:12:14Z</dcterms:modified>
</cp:coreProperties>
</file>